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p:scale>
          <a:sx n="75" d="100"/>
          <a:sy n="75" d="100"/>
        </p:scale>
        <p:origin x="-123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a:t>
            </a:r>
            <a:r>
              <a:rPr lang="vi-VN" sz="3200" b="1" smtClean="0">
                <a:solidFill>
                  <a:srgbClr val="7030A0"/>
                </a:solidFill>
                <a:latin typeface="HP001 4 hàng" pitchFamily="34" charset="0"/>
                <a:ea typeface="Arial-Rounded" pitchFamily="34" charset="0"/>
                <a:cs typeface="Arial-Rounded" pitchFamily="34" charset="0"/>
              </a:rPr>
              <a:t>dai</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smtClean="0">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403</Words>
  <Application>Microsoft Office PowerPoint</Application>
  <PresentationFormat>On-screen Show (16:9)</PresentationFormat>
  <Paragraphs>125</Paragraphs>
  <Slides>21</Slides>
  <Notes>10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270</cp:revision>
  <dcterms:created xsi:type="dcterms:W3CDTF">2020-12-08T15:48:47Z</dcterms:created>
  <dcterms:modified xsi:type="dcterms:W3CDTF">2021-03-29T16:03:51Z</dcterms:modified>
</cp:coreProperties>
</file>